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CBD22E-E4CC-4791-8B4E-76478F73C46E}" v="19" dt="2024-03-27T10:22:39.3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han Himesh Abeyrathne Tennakoon Mudiyanselage" userId="38a18bae-5425-4d71-bc55-135480b4c3f6" providerId="ADAL" clId="{B5CBD22E-E4CC-4791-8B4E-76478F73C46E}"/>
    <pc:docChg chg="undo custSel addSld delSld modSld">
      <pc:chgData name="Krishan Himesh Abeyrathne Tennakoon Mudiyanselage" userId="38a18bae-5425-4d71-bc55-135480b4c3f6" providerId="ADAL" clId="{B5CBD22E-E4CC-4791-8B4E-76478F73C46E}" dt="2024-03-29T07:58:29.523" v="1204" actId="313"/>
      <pc:docMkLst>
        <pc:docMk/>
      </pc:docMkLst>
      <pc:sldChg chg="addSp delSp modSp mod">
        <pc:chgData name="Krishan Himesh Abeyrathne Tennakoon Mudiyanselage" userId="38a18bae-5425-4d71-bc55-135480b4c3f6" providerId="ADAL" clId="{B5CBD22E-E4CC-4791-8B4E-76478F73C46E}" dt="2024-03-29T07:57:06.116" v="1199" actId="27636"/>
        <pc:sldMkLst>
          <pc:docMk/>
          <pc:sldMk cId="1337192207" sldId="261"/>
        </pc:sldMkLst>
        <pc:spChg chg="mod">
          <ac:chgData name="Krishan Himesh Abeyrathne Tennakoon Mudiyanselage" userId="38a18bae-5425-4d71-bc55-135480b4c3f6" providerId="ADAL" clId="{B5CBD22E-E4CC-4791-8B4E-76478F73C46E}" dt="2024-03-29T07:56:09.370" v="1191" actId="1076"/>
          <ac:spMkLst>
            <pc:docMk/>
            <pc:sldMk cId="1337192207" sldId="261"/>
            <ac:spMk id="2" creationId="{ED476017-D224-40AE-B921-67525450151A}"/>
          </ac:spMkLst>
        </pc:spChg>
        <pc:spChg chg="mod">
          <ac:chgData name="Krishan Himesh Abeyrathne Tennakoon Mudiyanselage" userId="38a18bae-5425-4d71-bc55-135480b4c3f6" providerId="ADAL" clId="{B5CBD22E-E4CC-4791-8B4E-76478F73C46E}" dt="2024-03-29T07:56:57.547" v="1197" actId="27636"/>
          <ac:spMkLst>
            <pc:docMk/>
            <pc:sldMk cId="1337192207" sldId="261"/>
            <ac:spMk id="3" creationId="{51F013D4-CBD9-4FC1-AF91-2301A704488B}"/>
          </ac:spMkLst>
        </pc:spChg>
        <pc:spChg chg="add mod">
          <ac:chgData name="Krishan Himesh Abeyrathne Tennakoon Mudiyanselage" userId="38a18bae-5425-4d71-bc55-135480b4c3f6" providerId="ADAL" clId="{B5CBD22E-E4CC-4791-8B4E-76478F73C46E}" dt="2024-03-29T07:57:06.116" v="1199" actId="27636"/>
          <ac:spMkLst>
            <pc:docMk/>
            <pc:sldMk cId="1337192207" sldId="261"/>
            <ac:spMk id="4" creationId="{BA353013-F658-0263-98C4-2BC185C73D07}"/>
          </ac:spMkLst>
        </pc:spChg>
        <pc:grpChg chg="add del">
          <ac:chgData name="Krishan Himesh Abeyrathne Tennakoon Mudiyanselage" userId="38a18bae-5425-4d71-bc55-135480b4c3f6" providerId="ADAL" clId="{B5CBD22E-E4CC-4791-8B4E-76478F73C46E}" dt="2024-03-26T23:48:23.424" v="261" actId="26606"/>
          <ac:grpSpMkLst>
            <pc:docMk/>
            <pc:sldMk cId="1337192207" sldId="261"/>
            <ac:grpSpMk id="77" creationId="{AD579530-1077-46B3-BD5C-81BB270A1D5B}"/>
          </ac:grpSpMkLst>
        </pc:grpChg>
        <pc:grpChg chg="add del">
          <ac:chgData name="Krishan Himesh Abeyrathne Tennakoon Mudiyanselage" userId="38a18bae-5425-4d71-bc55-135480b4c3f6" providerId="ADAL" clId="{B5CBD22E-E4CC-4791-8B4E-76478F73C46E}" dt="2024-03-26T23:48:23.424" v="261" actId="26606"/>
          <ac:grpSpMkLst>
            <pc:docMk/>
            <pc:sldMk cId="1337192207" sldId="261"/>
            <ac:grpSpMk id="81" creationId="{83F79A5F-63B5-4802-B39B-BF0F89DDDA15}"/>
          </ac:grpSpMkLst>
        </pc:grpChg>
        <pc:grpChg chg="add del">
          <ac:chgData name="Krishan Himesh Abeyrathne Tennakoon Mudiyanselage" userId="38a18bae-5425-4d71-bc55-135480b4c3f6" providerId="ADAL" clId="{B5CBD22E-E4CC-4791-8B4E-76478F73C46E}" dt="2024-03-26T23:48:21.929" v="260" actId="26606"/>
          <ac:grpSpMkLst>
            <pc:docMk/>
            <pc:sldMk cId="1337192207" sldId="261"/>
            <ac:grpSpMk id="108" creationId="{6C68F39D-867D-4AFF-94C4-C3829AD5C5B5}"/>
          </ac:grpSpMkLst>
        </pc:grpChg>
        <pc:grpChg chg="add del">
          <ac:chgData name="Krishan Himesh Abeyrathne Tennakoon Mudiyanselage" userId="38a18bae-5425-4d71-bc55-135480b4c3f6" providerId="ADAL" clId="{B5CBD22E-E4CC-4791-8B4E-76478F73C46E}" dt="2024-03-26T23:48:21.929" v="260" actId="26606"/>
          <ac:grpSpMkLst>
            <pc:docMk/>
            <pc:sldMk cId="1337192207" sldId="261"/>
            <ac:grpSpMk id="112" creationId="{4466CCD0-FEF9-460D-9FB6-11613A492B66}"/>
          </ac:grpSpMkLst>
        </pc:grpChg>
        <pc:grpChg chg="add del">
          <ac:chgData name="Krishan Himesh Abeyrathne Tennakoon Mudiyanselage" userId="38a18bae-5425-4d71-bc55-135480b4c3f6" providerId="ADAL" clId="{B5CBD22E-E4CC-4791-8B4E-76478F73C46E}" dt="2024-03-26T23:48:21.929" v="260" actId="26606"/>
          <ac:grpSpMkLst>
            <pc:docMk/>
            <pc:sldMk cId="1337192207" sldId="261"/>
            <ac:grpSpMk id="168" creationId="{176E1971-1C4C-46C8-A821-63766428014D}"/>
          </ac:grpSpMkLst>
        </pc:grpChg>
        <pc:grpChg chg="add">
          <ac:chgData name="Krishan Himesh Abeyrathne Tennakoon Mudiyanselage" userId="38a18bae-5425-4d71-bc55-135480b4c3f6" providerId="ADAL" clId="{B5CBD22E-E4CC-4791-8B4E-76478F73C46E}" dt="2024-03-26T23:48:23.424" v="261" actId="26606"/>
          <ac:grpSpMkLst>
            <pc:docMk/>
            <pc:sldMk cId="1337192207" sldId="261"/>
            <ac:grpSpMk id="180" creationId="{068ACACB-DD9E-4155-84BF-8E4D43DEC13D}"/>
          </ac:grpSpMkLst>
        </pc:grpChg>
        <pc:grpChg chg="add">
          <ac:chgData name="Krishan Himesh Abeyrathne Tennakoon Mudiyanselage" userId="38a18bae-5425-4d71-bc55-135480b4c3f6" providerId="ADAL" clId="{B5CBD22E-E4CC-4791-8B4E-76478F73C46E}" dt="2024-03-26T23:48:23.424" v="261" actId="26606"/>
          <ac:grpSpMkLst>
            <pc:docMk/>
            <pc:sldMk cId="1337192207" sldId="261"/>
            <ac:grpSpMk id="182" creationId="{BF3AEE19-128A-4FF8-954B-A9724F42E0D4}"/>
          </ac:grpSpMkLst>
        </pc:grpChg>
        <pc:picChg chg="mod ord">
          <ac:chgData name="Krishan Himesh Abeyrathne Tennakoon Mudiyanselage" userId="38a18bae-5425-4d71-bc55-135480b4c3f6" providerId="ADAL" clId="{B5CBD22E-E4CC-4791-8B4E-76478F73C46E}" dt="2024-03-27T10:21:54.754" v="1185" actId="1076"/>
          <ac:picMkLst>
            <pc:docMk/>
            <pc:sldMk cId="1337192207" sldId="261"/>
            <ac:picMk id="5" creationId="{525AE681-57C0-4C44-9E88-A16CDA016EB3}"/>
          </ac:picMkLst>
        </pc:picChg>
      </pc:sldChg>
      <pc:sldChg chg="addSp delSp modSp mod">
        <pc:chgData name="Krishan Himesh Abeyrathne Tennakoon Mudiyanselage" userId="38a18bae-5425-4d71-bc55-135480b4c3f6" providerId="ADAL" clId="{B5CBD22E-E4CC-4791-8B4E-76478F73C46E}" dt="2024-03-27T09:50:08.861" v="901" actId="14100"/>
        <pc:sldMkLst>
          <pc:docMk/>
          <pc:sldMk cId="1094849372" sldId="262"/>
        </pc:sldMkLst>
        <pc:spChg chg="del mod">
          <ac:chgData name="Krishan Himesh Abeyrathne Tennakoon Mudiyanselage" userId="38a18bae-5425-4d71-bc55-135480b4c3f6" providerId="ADAL" clId="{B5CBD22E-E4CC-4791-8B4E-76478F73C46E}" dt="2024-03-26T23:45:04.477" v="181" actId="478"/>
          <ac:spMkLst>
            <pc:docMk/>
            <pc:sldMk cId="1094849372" sldId="262"/>
            <ac:spMk id="2" creationId="{0A6BCF94-F108-4D92-8C4F-CD9273947A31}"/>
          </ac:spMkLst>
        </pc:spChg>
        <pc:spChg chg="del">
          <ac:chgData name="Krishan Himesh Abeyrathne Tennakoon Mudiyanselage" userId="38a18bae-5425-4d71-bc55-135480b4c3f6" providerId="ADAL" clId="{B5CBD22E-E4CC-4791-8B4E-76478F73C46E}" dt="2024-03-26T23:55:26.594" v="420" actId="478"/>
          <ac:spMkLst>
            <pc:docMk/>
            <pc:sldMk cId="1094849372" sldId="262"/>
            <ac:spMk id="3" creationId="{78399AB7-9E36-4EAD-B44A-9E0CEA24AACE}"/>
          </ac:spMkLst>
        </pc:spChg>
        <pc:spChg chg="add del mod">
          <ac:chgData name="Krishan Himesh Abeyrathne Tennakoon Mudiyanselage" userId="38a18bae-5425-4d71-bc55-135480b4c3f6" providerId="ADAL" clId="{B5CBD22E-E4CC-4791-8B4E-76478F73C46E}" dt="2024-03-26T23:45:10.206" v="183" actId="478"/>
          <ac:spMkLst>
            <pc:docMk/>
            <pc:sldMk cId="1094849372" sldId="262"/>
            <ac:spMk id="8" creationId="{39EA7622-ABA8-D387-B109-2136EB7D2B8C}"/>
          </ac:spMkLst>
        </pc:spChg>
        <pc:spChg chg="add mod">
          <ac:chgData name="Krishan Himesh Abeyrathne Tennakoon Mudiyanselage" userId="38a18bae-5425-4d71-bc55-135480b4c3f6" providerId="ADAL" clId="{B5CBD22E-E4CC-4791-8B4E-76478F73C46E}" dt="2024-03-27T09:50:08.861" v="901" actId="14100"/>
          <ac:spMkLst>
            <pc:docMk/>
            <pc:sldMk cId="1094849372" sldId="262"/>
            <ac:spMk id="9" creationId="{3A53BD67-CF28-D545-33B9-5A6D4D7465F9}"/>
          </ac:spMkLst>
        </pc:spChg>
        <pc:spChg chg="add del mod">
          <ac:chgData name="Krishan Himesh Abeyrathne Tennakoon Mudiyanselage" userId="38a18bae-5425-4d71-bc55-135480b4c3f6" providerId="ADAL" clId="{B5CBD22E-E4CC-4791-8B4E-76478F73C46E}" dt="2024-03-26T23:55:29.288" v="421" actId="478"/>
          <ac:spMkLst>
            <pc:docMk/>
            <pc:sldMk cId="1094849372" sldId="262"/>
            <ac:spMk id="13" creationId="{53602F7C-43A5-44E8-936F-D4986A2BCB52}"/>
          </ac:spMkLst>
        </pc:spChg>
        <pc:picChg chg="del">
          <ac:chgData name="Krishan Himesh Abeyrathne Tennakoon Mudiyanselage" userId="38a18bae-5425-4d71-bc55-135480b4c3f6" providerId="ADAL" clId="{B5CBD22E-E4CC-4791-8B4E-76478F73C46E}" dt="2024-03-26T23:45:06.402" v="182" actId="478"/>
          <ac:picMkLst>
            <pc:docMk/>
            <pc:sldMk cId="1094849372" sldId="262"/>
            <ac:picMk id="4" creationId="{4B216623-4B59-4FC0-8E90-468349035D24}"/>
          </ac:picMkLst>
        </pc:picChg>
        <pc:picChg chg="add del mod">
          <ac:chgData name="Krishan Himesh Abeyrathne Tennakoon Mudiyanselage" userId="38a18bae-5425-4d71-bc55-135480b4c3f6" providerId="ADAL" clId="{B5CBD22E-E4CC-4791-8B4E-76478F73C46E}" dt="2024-03-26T23:55:20.623" v="417" actId="478"/>
          <ac:picMkLst>
            <pc:docMk/>
            <pc:sldMk cId="1094849372" sldId="262"/>
            <ac:picMk id="6" creationId="{F0C802E1-398C-2628-12AA-13444F7942DB}"/>
          </ac:picMkLst>
        </pc:picChg>
        <pc:picChg chg="add del mod">
          <ac:chgData name="Krishan Himesh Abeyrathne Tennakoon Mudiyanselage" userId="38a18bae-5425-4d71-bc55-135480b4c3f6" providerId="ADAL" clId="{B5CBD22E-E4CC-4791-8B4E-76478F73C46E}" dt="2024-03-27T00:28:28.872" v="778" actId="478"/>
          <ac:picMkLst>
            <pc:docMk/>
            <pc:sldMk cId="1094849372" sldId="262"/>
            <ac:picMk id="11" creationId="{E1B550F2-FB2A-AFAF-8D5B-858C40ABCB07}"/>
          </ac:picMkLst>
        </pc:picChg>
        <pc:picChg chg="add del mod">
          <ac:chgData name="Krishan Himesh Abeyrathne Tennakoon Mudiyanselage" userId="38a18bae-5425-4d71-bc55-135480b4c3f6" providerId="ADAL" clId="{B5CBD22E-E4CC-4791-8B4E-76478F73C46E}" dt="2024-03-27T00:47:54.319" v="785" actId="478"/>
          <ac:picMkLst>
            <pc:docMk/>
            <pc:sldMk cId="1094849372" sldId="262"/>
            <ac:picMk id="15" creationId="{BF361FCC-D58B-9D0C-E279-5690963DB6CB}"/>
          </ac:picMkLst>
        </pc:picChg>
        <pc:picChg chg="add del mod">
          <ac:chgData name="Krishan Himesh Abeyrathne Tennakoon Mudiyanselage" userId="38a18bae-5425-4d71-bc55-135480b4c3f6" providerId="ADAL" clId="{B5CBD22E-E4CC-4791-8B4E-76478F73C46E}" dt="2024-03-27T00:49:36.002" v="789" actId="478"/>
          <ac:picMkLst>
            <pc:docMk/>
            <pc:sldMk cId="1094849372" sldId="262"/>
            <ac:picMk id="17" creationId="{F73959E7-332E-C9E1-EBA3-569F367502EB}"/>
          </ac:picMkLst>
        </pc:picChg>
      </pc:sldChg>
      <pc:sldChg chg="addSp delSp modSp new mod">
        <pc:chgData name="Krishan Himesh Abeyrathne Tennakoon Mudiyanselage" userId="38a18bae-5425-4d71-bc55-135480b4c3f6" providerId="ADAL" clId="{B5CBD22E-E4CC-4791-8B4E-76478F73C46E}" dt="2024-03-27T09:50:15.158" v="902" actId="1076"/>
        <pc:sldMkLst>
          <pc:docMk/>
          <pc:sldMk cId="1551506169" sldId="263"/>
        </pc:sldMkLst>
        <pc:spChg chg="del">
          <ac:chgData name="Krishan Himesh Abeyrathne Tennakoon Mudiyanselage" userId="38a18bae-5425-4d71-bc55-135480b4c3f6" providerId="ADAL" clId="{B5CBD22E-E4CC-4791-8B4E-76478F73C46E}" dt="2024-03-26T23:44:39.157" v="169" actId="478"/>
          <ac:spMkLst>
            <pc:docMk/>
            <pc:sldMk cId="1551506169" sldId="263"/>
            <ac:spMk id="2" creationId="{7EFF730E-FB39-D884-5225-407D028F1A09}"/>
          </ac:spMkLst>
        </pc:spChg>
        <pc:spChg chg="mod">
          <ac:chgData name="Krishan Himesh Abeyrathne Tennakoon Mudiyanselage" userId="38a18bae-5425-4d71-bc55-135480b4c3f6" providerId="ADAL" clId="{B5CBD22E-E4CC-4791-8B4E-76478F73C46E}" dt="2024-03-26T23:49:30.789" v="336" actId="20577"/>
          <ac:spMkLst>
            <pc:docMk/>
            <pc:sldMk cId="1551506169" sldId="263"/>
            <ac:spMk id="3" creationId="{46C6A0C3-25AF-195A-4EFB-105FD69B6C71}"/>
          </ac:spMkLst>
        </pc:spChg>
        <pc:picChg chg="add del mod">
          <ac:chgData name="Krishan Himesh Abeyrathne Tennakoon Mudiyanselage" userId="38a18bae-5425-4d71-bc55-135480b4c3f6" providerId="ADAL" clId="{B5CBD22E-E4CC-4791-8B4E-76478F73C46E}" dt="2024-03-26T23:55:35.613" v="424" actId="478"/>
          <ac:picMkLst>
            <pc:docMk/>
            <pc:sldMk cId="1551506169" sldId="263"/>
            <ac:picMk id="5" creationId="{8FBEA73E-63AC-C3B9-1D37-9721BA0C6541}"/>
          </ac:picMkLst>
        </pc:picChg>
        <pc:picChg chg="add del mod">
          <ac:chgData name="Krishan Himesh Abeyrathne Tennakoon Mudiyanselage" userId="38a18bae-5425-4d71-bc55-135480b4c3f6" providerId="ADAL" clId="{B5CBD22E-E4CC-4791-8B4E-76478F73C46E}" dt="2024-03-27T00:29:05.705" v="781" actId="478"/>
          <ac:picMkLst>
            <pc:docMk/>
            <pc:sldMk cId="1551506169" sldId="263"/>
            <ac:picMk id="7" creationId="{89182494-DE38-5613-ECF1-FAB8B184F693}"/>
          </ac:picMkLst>
        </pc:picChg>
        <pc:picChg chg="add del mod">
          <ac:chgData name="Krishan Himesh Abeyrathne Tennakoon Mudiyanselage" userId="38a18bae-5425-4d71-bc55-135480b4c3f6" providerId="ADAL" clId="{B5CBD22E-E4CC-4791-8B4E-76478F73C46E}" dt="2024-03-27T00:49:42.772" v="791" actId="478"/>
          <ac:picMkLst>
            <pc:docMk/>
            <pc:sldMk cId="1551506169" sldId="263"/>
            <ac:picMk id="9" creationId="{84116DE0-4164-1B6A-0461-37B78001106F}"/>
          </ac:picMkLst>
        </pc:picChg>
        <pc:picChg chg="add mod">
          <ac:chgData name="Krishan Himesh Abeyrathne Tennakoon Mudiyanselage" userId="38a18bae-5425-4d71-bc55-135480b4c3f6" providerId="ADAL" clId="{B5CBD22E-E4CC-4791-8B4E-76478F73C46E}" dt="2024-03-27T09:50:15.158" v="902" actId="1076"/>
          <ac:picMkLst>
            <pc:docMk/>
            <pc:sldMk cId="1551506169" sldId="263"/>
            <ac:picMk id="11" creationId="{452C6547-651F-C65D-A6BD-9B8C293C0CE7}"/>
          </ac:picMkLst>
        </pc:picChg>
      </pc:sldChg>
      <pc:sldChg chg="addSp delSp modSp add mod">
        <pc:chgData name="Krishan Himesh Abeyrathne Tennakoon Mudiyanselage" userId="38a18bae-5425-4d71-bc55-135480b4c3f6" providerId="ADAL" clId="{B5CBD22E-E4CC-4791-8B4E-76478F73C46E}" dt="2024-03-27T09:50:17.566" v="903" actId="1076"/>
        <pc:sldMkLst>
          <pc:docMk/>
          <pc:sldMk cId="780113910" sldId="264"/>
        </pc:sldMkLst>
        <pc:spChg chg="mod">
          <ac:chgData name="Krishan Himesh Abeyrathne Tennakoon Mudiyanselage" userId="38a18bae-5425-4d71-bc55-135480b4c3f6" providerId="ADAL" clId="{B5CBD22E-E4CC-4791-8B4E-76478F73C46E}" dt="2024-03-26T23:57:55.307" v="464" actId="20577"/>
          <ac:spMkLst>
            <pc:docMk/>
            <pc:sldMk cId="780113910" sldId="264"/>
            <ac:spMk id="3" creationId="{46C6A0C3-25AF-195A-4EFB-105FD69B6C71}"/>
          </ac:spMkLst>
        </pc:spChg>
        <pc:picChg chg="add del">
          <ac:chgData name="Krishan Himesh Abeyrathne Tennakoon Mudiyanselage" userId="38a18bae-5425-4d71-bc55-135480b4c3f6" providerId="ADAL" clId="{B5CBD22E-E4CC-4791-8B4E-76478F73C46E}" dt="2024-03-26T23:52:46.252" v="416" actId="478"/>
          <ac:picMkLst>
            <pc:docMk/>
            <pc:sldMk cId="780113910" sldId="264"/>
            <ac:picMk id="4" creationId="{755AEB1D-5C0A-7066-9110-DD5611FA7E92}"/>
          </ac:picMkLst>
        </pc:picChg>
        <pc:picChg chg="add del mod">
          <ac:chgData name="Krishan Himesh Abeyrathne Tennakoon Mudiyanselage" userId="38a18bae-5425-4d71-bc55-135480b4c3f6" providerId="ADAL" clId="{B5CBD22E-E4CC-4791-8B4E-76478F73C46E}" dt="2024-03-27T00:50:04.596" v="796" actId="478"/>
          <ac:picMkLst>
            <pc:docMk/>
            <pc:sldMk cId="780113910" sldId="264"/>
            <ac:picMk id="6" creationId="{42F1FB59-64AB-329D-F04F-940BD76E5516}"/>
          </ac:picMkLst>
        </pc:picChg>
        <pc:picChg chg="add mod">
          <ac:chgData name="Krishan Himesh Abeyrathne Tennakoon Mudiyanselage" userId="38a18bae-5425-4d71-bc55-135480b4c3f6" providerId="ADAL" clId="{B5CBD22E-E4CC-4791-8B4E-76478F73C46E}" dt="2024-03-27T09:50:17.566" v="903" actId="1076"/>
          <ac:picMkLst>
            <pc:docMk/>
            <pc:sldMk cId="780113910" sldId="264"/>
            <ac:picMk id="8" creationId="{E84DE17D-8296-DEDE-EDCC-06F80325A7BF}"/>
          </ac:picMkLst>
        </pc:picChg>
      </pc:sldChg>
      <pc:sldChg chg="add del">
        <pc:chgData name="Krishan Himesh Abeyrathne Tennakoon Mudiyanselage" userId="38a18bae-5425-4d71-bc55-135480b4c3f6" providerId="ADAL" clId="{B5CBD22E-E4CC-4791-8B4E-76478F73C46E}" dt="2024-03-26T23:44:46.016" v="176" actId="47"/>
        <pc:sldMkLst>
          <pc:docMk/>
          <pc:sldMk cId="4181035675" sldId="264"/>
        </pc:sldMkLst>
      </pc:sldChg>
      <pc:sldChg chg="add del">
        <pc:chgData name="Krishan Himesh Abeyrathne Tennakoon Mudiyanselage" userId="38a18bae-5425-4d71-bc55-135480b4c3f6" providerId="ADAL" clId="{B5CBD22E-E4CC-4791-8B4E-76478F73C46E}" dt="2024-03-26T23:44:43.461" v="170" actId="47"/>
        <pc:sldMkLst>
          <pc:docMk/>
          <pc:sldMk cId="3087941430" sldId="265"/>
        </pc:sldMkLst>
      </pc:sldChg>
      <pc:sldChg chg="addSp delSp modSp add mod">
        <pc:chgData name="Krishan Himesh Abeyrathne Tennakoon Mudiyanselage" userId="38a18bae-5425-4d71-bc55-135480b4c3f6" providerId="ADAL" clId="{B5CBD22E-E4CC-4791-8B4E-76478F73C46E}" dt="2024-03-27T09:50:29.634" v="905" actId="1076"/>
        <pc:sldMkLst>
          <pc:docMk/>
          <pc:sldMk cId="4186379701" sldId="265"/>
        </pc:sldMkLst>
        <pc:spChg chg="mod">
          <ac:chgData name="Krishan Himesh Abeyrathne Tennakoon Mudiyanselage" userId="38a18bae-5425-4d71-bc55-135480b4c3f6" providerId="ADAL" clId="{B5CBD22E-E4CC-4791-8B4E-76478F73C46E}" dt="2024-03-27T00:54:45.199" v="822" actId="6549"/>
          <ac:spMkLst>
            <pc:docMk/>
            <pc:sldMk cId="4186379701" sldId="265"/>
            <ac:spMk id="3" creationId="{46C6A0C3-25AF-195A-4EFB-105FD69B6C71}"/>
          </ac:spMkLst>
        </pc:spChg>
        <pc:picChg chg="add del mod">
          <ac:chgData name="Krishan Himesh Abeyrathne Tennakoon Mudiyanselage" userId="38a18bae-5425-4d71-bc55-135480b4c3f6" providerId="ADAL" clId="{B5CBD22E-E4CC-4791-8B4E-76478F73C46E}" dt="2024-03-27T00:50:00.574" v="795" actId="478"/>
          <ac:picMkLst>
            <pc:docMk/>
            <pc:sldMk cId="4186379701" sldId="265"/>
            <ac:picMk id="4" creationId="{959CF130-F2E9-EB67-5FE0-78531C2693EB}"/>
          </ac:picMkLst>
        </pc:picChg>
        <pc:picChg chg="add mod">
          <ac:chgData name="Krishan Himesh Abeyrathne Tennakoon Mudiyanselage" userId="38a18bae-5425-4d71-bc55-135480b4c3f6" providerId="ADAL" clId="{B5CBD22E-E4CC-4791-8B4E-76478F73C46E}" dt="2024-03-27T09:50:29.634" v="905" actId="1076"/>
          <ac:picMkLst>
            <pc:docMk/>
            <pc:sldMk cId="4186379701" sldId="265"/>
            <ac:picMk id="6" creationId="{135BDF8A-80E9-784A-F473-292D0D08EED8}"/>
          </ac:picMkLst>
        </pc:picChg>
      </pc:sldChg>
      <pc:sldChg chg="addSp delSp modSp add mod">
        <pc:chgData name="Krishan Himesh Abeyrathne Tennakoon Mudiyanselage" userId="38a18bae-5425-4d71-bc55-135480b4c3f6" providerId="ADAL" clId="{B5CBD22E-E4CC-4791-8B4E-76478F73C46E}" dt="2024-03-27T00:53:33.737" v="801" actId="1076"/>
        <pc:sldMkLst>
          <pc:docMk/>
          <pc:sldMk cId="136318626" sldId="266"/>
        </pc:sldMkLst>
        <pc:spChg chg="mod">
          <ac:chgData name="Krishan Himesh Abeyrathne Tennakoon Mudiyanselage" userId="38a18bae-5425-4d71-bc55-135480b4c3f6" providerId="ADAL" clId="{B5CBD22E-E4CC-4791-8B4E-76478F73C46E}" dt="2024-03-27T00:11:33.315" v="776" actId="20577"/>
          <ac:spMkLst>
            <pc:docMk/>
            <pc:sldMk cId="136318626" sldId="266"/>
            <ac:spMk id="3" creationId="{46C6A0C3-25AF-195A-4EFB-105FD69B6C71}"/>
          </ac:spMkLst>
        </pc:spChg>
        <pc:picChg chg="add del mod">
          <ac:chgData name="Krishan Himesh Abeyrathne Tennakoon Mudiyanselage" userId="38a18bae-5425-4d71-bc55-135480b4c3f6" providerId="ADAL" clId="{B5CBD22E-E4CC-4791-8B4E-76478F73C46E}" dt="2024-03-27T00:53:31.960" v="800" actId="478"/>
          <ac:picMkLst>
            <pc:docMk/>
            <pc:sldMk cId="136318626" sldId="266"/>
            <ac:picMk id="4" creationId="{60C7EBE8-093D-14A1-73E6-7442F6C4AACC}"/>
          </ac:picMkLst>
        </pc:picChg>
        <pc:picChg chg="add mod">
          <ac:chgData name="Krishan Himesh Abeyrathne Tennakoon Mudiyanselage" userId="38a18bae-5425-4d71-bc55-135480b4c3f6" providerId="ADAL" clId="{B5CBD22E-E4CC-4791-8B4E-76478F73C46E}" dt="2024-03-27T00:53:33.737" v="801" actId="1076"/>
          <ac:picMkLst>
            <pc:docMk/>
            <pc:sldMk cId="136318626" sldId="266"/>
            <ac:picMk id="6" creationId="{7F81C305-FCB9-E3AF-A63D-737C2D3E3253}"/>
          </ac:picMkLst>
        </pc:picChg>
      </pc:sldChg>
      <pc:sldChg chg="add del">
        <pc:chgData name="Krishan Himesh Abeyrathne Tennakoon Mudiyanselage" userId="38a18bae-5425-4d71-bc55-135480b4c3f6" providerId="ADAL" clId="{B5CBD22E-E4CC-4791-8B4E-76478F73C46E}" dt="2024-03-26T23:44:43.604" v="171" actId="47"/>
        <pc:sldMkLst>
          <pc:docMk/>
          <pc:sldMk cId="1029716455" sldId="266"/>
        </pc:sldMkLst>
      </pc:sldChg>
      <pc:sldChg chg="add del">
        <pc:chgData name="Krishan Himesh Abeyrathne Tennakoon Mudiyanselage" userId="38a18bae-5425-4d71-bc55-135480b4c3f6" providerId="ADAL" clId="{B5CBD22E-E4CC-4791-8B4E-76478F73C46E}" dt="2024-03-26T23:44:44.042" v="172" actId="47"/>
        <pc:sldMkLst>
          <pc:docMk/>
          <pc:sldMk cId="282234679" sldId="267"/>
        </pc:sldMkLst>
      </pc:sldChg>
      <pc:sldChg chg="addSp modSp add mod">
        <pc:chgData name="Krishan Himesh Abeyrathne Tennakoon Mudiyanselage" userId="38a18bae-5425-4d71-bc55-135480b4c3f6" providerId="ADAL" clId="{B5CBD22E-E4CC-4791-8B4E-76478F73C46E}" dt="2024-03-27T00:56:07.770" v="827" actId="1076"/>
        <pc:sldMkLst>
          <pc:docMk/>
          <pc:sldMk cId="3540764036" sldId="267"/>
        </pc:sldMkLst>
        <pc:spChg chg="mod">
          <ac:chgData name="Krishan Himesh Abeyrathne Tennakoon Mudiyanselage" userId="38a18bae-5425-4d71-bc55-135480b4c3f6" providerId="ADAL" clId="{B5CBD22E-E4CC-4791-8B4E-76478F73C46E}" dt="2024-03-27T00:53:43.794" v="812" actId="20577"/>
          <ac:spMkLst>
            <pc:docMk/>
            <pc:sldMk cId="3540764036" sldId="267"/>
            <ac:spMk id="3" creationId="{46C6A0C3-25AF-195A-4EFB-105FD69B6C71}"/>
          </ac:spMkLst>
        </pc:spChg>
        <pc:picChg chg="add mod">
          <ac:chgData name="Krishan Himesh Abeyrathne Tennakoon Mudiyanselage" userId="38a18bae-5425-4d71-bc55-135480b4c3f6" providerId="ADAL" clId="{B5CBD22E-E4CC-4791-8B4E-76478F73C46E}" dt="2024-03-27T00:56:07.770" v="827" actId="1076"/>
          <ac:picMkLst>
            <pc:docMk/>
            <pc:sldMk cId="3540764036" sldId="267"/>
            <ac:picMk id="4" creationId="{513FFC1C-FB05-CCC1-7550-041626C38803}"/>
          </ac:picMkLst>
        </pc:picChg>
      </pc:sldChg>
      <pc:sldChg chg="addSp modSp add mod">
        <pc:chgData name="Krishan Himesh Abeyrathne Tennakoon Mudiyanselage" userId="38a18bae-5425-4d71-bc55-135480b4c3f6" providerId="ADAL" clId="{B5CBD22E-E4CC-4791-8B4E-76478F73C46E}" dt="2024-03-29T07:58:12.678" v="1203" actId="20577"/>
        <pc:sldMkLst>
          <pc:docMk/>
          <pc:sldMk cId="3074440637" sldId="268"/>
        </pc:sldMkLst>
        <pc:spChg chg="mod">
          <ac:chgData name="Krishan Himesh Abeyrathne Tennakoon Mudiyanselage" userId="38a18bae-5425-4d71-bc55-135480b4c3f6" providerId="ADAL" clId="{B5CBD22E-E4CC-4791-8B4E-76478F73C46E}" dt="2024-03-29T07:58:12.678" v="1203" actId="20577"/>
          <ac:spMkLst>
            <pc:docMk/>
            <pc:sldMk cId="3074440637" sldId="268"/>
            <ac:spMk id="3" creationId="{46C6A0C3-25AF-195A-4EFB-105FD69B6C71}"/>
          </ac:spMkLst>
        </pc:spChg>
        <pc:picChg chg="add mod">
          <ac:chgData name="Krishan Himesh Abeyrathne Tennakoon Mudiyanselage" userId="38a18bae-5425-4d71-bc55-135480b4c3f6" providerId="ADAL" clId="{B5CBD22E-E4CC-4791-8B4E-76478F73C46E}" dt="2024-03-27T01:12:06.856" v="894" actId="1076"/>
          <ac:picMkLst>
            <pc:docMk/>
            <pc:sldMk cId="3074440637" sldId="268"/>
            <ac:picMk id="4" creationId="{950878E3-1AA9-49DA-7847-4110A8AF4CDC}"/>
          </ac:picMkLst>
        </pc:picChg>
      </pc:sldChg>
      <pc:sldChg chg="add del">
        <pc:chgData name="Krishan Himesh Abeyrathne Tennakoon Mudiyanselage" userId="38a18bae-5425-4d71-bc55-135480b4c3f6" providerId="ADAL" clId="{B5CBD22E-E4CC-4791-8B4E-76478F73C46E}" dt="2024-03-26T23:44:44.215" v="173" actId="47"/>
        <pc:sldMkLst>
          <pc:docMk/>
          <pc:sldMk cId="3258386893" sldId="268"/>
        </pc:sldMkLst>
      </pc:sldChg>
      <pc:sldChg chg="add del">
        <pc:chgData name="Krishan Himesh Abeyrathne Tennakoon Mudiyanselage" userId="38a18bae-5425-4d71-bc55-135480b4c3f6" providerId="ADAL" clId="{B5CBD22E-E4CC-4791-8B4E-76478F73C46E}" dt="2024-03-27T00:57:47.994" v="890" actId="47"/>
        <pc:sldMkLst>
          <pc:docMk/>
          <pc:sldMk cId="2224883239" sldId="269"/>
        </pc:sldMkLst>
      </pc:sldChg>
      <pc:sldChg chg="add del">
        <pc:chgData name="Krishan Himesh Abeyrathne Tennakoon Mudiyanselage" userId="38a18bae-5425-4d71-bc55-135480b4c3f6" providerId="ADAL" clId="{B5CBD22E-E4CC-4791-8B4E-76478F73C46E}" dt="2024-03-26T23:44:44.377" v="174" actId="47"/>
        <pc:sldMkLst>
          <pc:docMk/>
          <pc:sldMk cId="2657823397" sldId="269"/>
        </pc:sldMkLst>
      </pc:sldChg>
      <pc:sldChg chg="addSp delSp modSp add mod">
        <pc:chgData name="Krishan Himesh Abeyrathne Tennakoon Mudiyanselage" userId="38a18bae-5425-4d71-bc55-135480b4c3f6" providerId="ADAL" clId="{B5CBD22E-E4CC-4791-8B4E-76478F73C46E}" dt="2024-03-29T07:58:29.523" v="1204" actId="313"/>
        <pc:sldMkLst>
          <pc:docMk/>
          <pc:sldMk cId="3024373980" sldId="269"/>
        </pc:sldMkLst>
        <pc:spChg chg="mod">
          <ac:chgData name="Krishan Himesh Abeyrathne Tennakoon Mudiyanselage" userId="38a18bae-5425-4d71-bc55-135480b4c3f6" providerId="ADAL" clId="{B5CBD22E-E4CC-4791-8B4E-76478F73C46E}" dt="2024-03-29T07:58:29.523" v="1204" actId="313"/>
          <ac:spMkLst>
            <pc:docMk/>
            <pc:sldMk cId="3024373980" sldId="269"/>
            <ac:spMk id="3" creationId="{46C6A0C3-25AF-195A-4EFB-105FD69B6C71}"/>
          </ac:spMkLst>
        </pc:spChg>
        <pc:picChg chg="del">
          <ac:chgData name="Krishan Himesh Abeyrathne Tennakoon Mudiyanselage" userId="38a18bae-5425-4d71-bc55-135480b4c3f6" providerId="ADAL" clId="{B5CBD22E-E4CC-4791-8B4E-76478F73C46E}" dt="2024-03-27T01:12:12.861" v="896" actId="478"/>
          <ac:picMkLst>
            <pc:docMk/>
            <pc:sldMk cId="3024373980" sldId="269"/>
            <ac:picMk id="4" creationId="{950878E3-1AA9-49DA-7847-4110A8AF4CDC}"/>
          </ac:picMkLst>
        </pc:picChg>
        <pc:picChg chg="add mod">
          <ac:chgData name="Krishan Himesh Abeyrathne Tennakoon Mudiyanselage" userId="38a18bae-5425-4d71-bc55-135480b4c3f6" providerId="ADAL" clId="{B5CBD22E-E4CC-4791-8B4E-76478F73C46E}" dt="2024-03-27T01:12:32.010" v="899" actId="1076"/>
          <ac:picMkLst>
            <pc:docMk/>
            <pc:sldMk cId="3024373980" sldId="269"/>
            <ac:picMk id="5" creationId="{1F73996A-32CD-F7BE-04E1-23B21A712718}"/>
          </ac:picMkLst>
        </pc:picChg>
      </pc:sldChg>
      <pc:sldChg chg="modSp new mod">
        <pc:chgData name="Krishan Himesh Abeyrathne Tennakoon Mudiyanselage" userId="38a18bae-5425-4d71-bc55-135480b4c3f6" providerId="ADAL" clId="{B5CBD22E-E4CC-4791-8B4E-76478F73C46E}" dt="2024-03-27T09:58:58.654" v="1102" actId="20577"/>
        <pc:sldMkLst>
          <pc:docMk/>
          <pc:sldMk cId="1923143077" sldId="270"/>
        </pc:sldMkLst>
        <pc:spChg chg="mod">
          <ac:chgData name="Krishan Himesh Abeyrathne Tennakoon Mudiyanselage" userId="38a18bae-5425-4d71-bc55-135480b4c3f6" providerId="ADAL" clId="{B5CBD22E-E4CC-4791-8B4E-76478F73C46E}" dt="2024-03-27T09:51:35.790" v="981" actId="20577"/>
          <ac:spMkLst>
            <pc:docMk/>
            <pc:sldMk cId="1923143077" sldId="270"/>
            <ac:spMk id="2" creationId="{E478B631-041D-BDC5-0184-E9A05A582812}"/>
          </ac:spMkLst>
        </pc:spChg>
        <pc:spChg chg="mod">
          <ac:chgData name="Krishan Himesh Abeyrathne Tennakoon Mudiyanselage" userId="38a18bae-5425-4d71-bc55-135480b4c3f6" providerId="ADAL" clId="{B5CBD22E-E4CC-4791-8B4E-76478F73C46E}" dt="2024-03-27T09:58:58.654" v="1102" actId="20577"/>
          <ac:spMkLst>
            <pc:docMk/>
            <pc:sldMk cId="1923143077" sldId="270"/>
            <ac:spMk id="3" creationId="{8ED38F8F-ED87-C8F5-78D6-1F07424F93C8}"/>
          </ac:spMkLst>
        </pc:spChg>
      </pc:sldChg>
      <pc:sldChg chg="add del">
        <pc:chgData name="Krishan Himesh Abeyrathne Tennakoon Mudiyanselage" userId="38a18bae-5425-4d71-bc55-135480b4c3f6" providerId="ADAL" clId="{B5CBD22E-E4CC-4791-8B4E-76478F73C46E}" dt="2024-03-26T23:44:44.530" v="175" actId="47"/>
        <pc:sldMkLst>
          <pc:docMk/>
          <pc:sldMk cId="2441745872" sldId="270"/>
        </pc:sldMkLst>
      </pc:sldChg>
      <pc:sldChg chg="add del">
        <pc:chgData name="Krishan Himesh Abeyrathne Tennakoon Mudiyanselage" userId="38a18bae-5425-4d71-bc55-135480b4c3f6" providerId="ADAL" clId="{B5CBD22E-E4CC-4791-8B4E-76478F73C46E}" dt="2024-03-27T00:57:49.432" v="891" actId="47"/>
        <pc:sldMkLst>
          <pc:docMk/>
          <pc:sldMk cId="2690919154" sldId="270"/>
        </pc:sldMkLst>
      </pc:sldChg>
      <pc:sldChg chg="addSp delSp modSp new mod">
        <pc:chgData name="Krishan Himesh Abeyrathne Tennakoon Mudiyanselage" userId="38a18bae-5425-4d71-bc55-135480b4c3f6" providerId="ADAL" clId="{B5CBD22E-E4CC-4791-8B4E-76478F73C46E}" dt="2024-03-27T10:00:02.876" v="1161" actId="14100"/>
        <pc:sldMkLst>
          <pc:docMk/>
          <pc:sldMk cId="4029719012" sldId="271"/>
        </pc:sldMkLst>
        <pc:spChg chg="del">
          <ac:chgData name="Krishan Himesh Abeyrathne Tennakoon Mudiyanselage" userId="38a18bae-5425-4d71-bc55-135480b4c3f6" providerId="ADAL" clId="{B5CBD22E-E4CC-4791-8B4E-76478F73C46E}" dt="2024-03-27T09:59:14.773" v="1106" actId="478"/>
          <ac:spMkLst>
            <pc:docMk/>
            <pc:sldMk cId="4029719012" sldId="271"/>
            <ac:spMk id="2" creationId="{C0C8423F-2A56-18AD-E42F-6AD8142F2688}"/>
          </ac:spMkLst>
        </pc:spChg>
        <pc:spChg chg="mod">
          <ac:chgData name="Krishan Himesh Abeyrathne Tennakoon Mudiyanselage" userId="38a18bae-5425-4d71-bc55-135480b4c3f6" providerId="ADAL" clId="{B5CBD22E-E4CC-4791-8B4E-76478F73C46E}" dt="2024-03-27T09:59:36.912" v="1155" actId="1076"/>
          <ac:spMkLst>
            <pc:docMk/>
            <pc:sldMk cId="4029719012" sldId="271"/>
            <ac:spMk id="3" creationId="{1BA64709-AA3F-6981-A14A-C8E82B503A27}"/>
          </ac:spMkLst>
        </pc:spChg>
        <pc:picChg chg="add mod modCrop">
          <ac:chgData name="Krishan Himesh Abeyrathne Tennakoon Mudiyanselage" userId="38a18bae-5425-4d71-bc55-135480b4c3f6" providerId="ADAL" clId="{B5CBD22E-E4CC-4791-8B4E-76478F73C46E}" dt="2024-03-27T10:00:02.876" v="1161" actId="14100"/>
          <ac:picMkLst>
            <pc:docMk/>
            <pc:sldMk cId="4029719012" sldId="271"/>
            <ac:picMk id="5" creationId="{2EB48784-52AA-96F6-57AB-91E74F5B6A81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3/29/2024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KrishanHimesh/COIT11241-Asignment-2-ePortforlio-Krishan-and-Carl.git" TargetMode="Externa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179">
            <a:extLst>
              <a:ext uri="{FF2B5EF4-FFF2-40B4-BE49-F238E27FC236}">
                <a16:creationId xmlns:a16="http://schemas.microsoft.com/office/drawing/2014/main" id="{068ACACB-DD9E-4155-84BF-8E4D43DEC1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81" name="Rectangle 180">
              <a:extLst>
                <a:ext uri="{FF2B5EF4-FFF2-40B4-BE49-F238E27FC236}">
                  <a16:creationId xmlns:a16="http://schemas.microsoft.com/office/drawing/2014/main" id="{8A7B0AF6-6256-4262-A76E-47B08EAB9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0" name="Picture 2">
              <a:extLst>
                <a:ext uri="{FF2B5EF4-FFF2-40B4-BE49-F238E27FC236}">
                  <a16:creationId xmlns:a16="http://schemas.microsoft.com/office/drawing/2014/main" id="{8034A3B1-2FBE-4771-84C6-797415E99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t="6504" b="9202"/>
          <a:stretch/>
        </p:blipFill>
        <p:spPr>
          <a:xfrm>
            <a:off x="3611" y="-30423"/>
            <a:ext cx="12188389" cy="6857990"/>
          </a:xfrm>
          <a:prstGeom prst="rect">
            <a:avLst/>
          </a:prstGeom>
        </p:spPr>
      </p:pic>
      <p:grpSp>
        <p:nvGrpSpPr>
          <p:cNvPr id="182" name="Group 181">
            <a:extLst>
              <a:ext uri="{FF2B5EF4-FFF2-40B4-BE49-F238E27FC236}">
                <a16:creationId xmlns:a16="http://schemas.microsoft.com/office/drawing/2014/main" id="{BF3AEE19-128A-4FF8-954B-A9724F42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83" name="Round Diagonal Corner Rectangle 7">
              <a:extLst>
                <a:ext uri="{FF2B5EF4-FFF2-40B4-BE49-F238E27FC236}">
                  <a16:creationId xmlns:a16="http://schemas.microsoft.com/office/drawing/2014/main" id="{80F57FCB-2163-4EF8-B6A7-023F6B877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77AB9C7F-4D09-4E13-BD9A-E5C14E37A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85" name="Freeform 32">
                <a:extLst>
                  <a:ext uri="{FF2B5EF4-FFF2-40B4-BE49-F238E27FC236}">
                    <a16:creationId xmlns:a16="http://schemas.microsoft.com/office/drawing/2014/main" id="{043B40A6-216C-4409-942A-16B4141973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86" name="Freeform 33">
                <a:extLst>
                  <a:ext uri="{FF2B5EF4-FFF2-40B4-BE49-F238E27FC236}">
                    <a16:creationId xmlns:a16="http://schemas.microsoft.com/office/drawing/2014/main" id="{6F5ED6F5-BEC7-4798-943B-12105A5178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87" name="Freeform 34">
                <a:extLst>
                  <a:ext uri="{FF2B5EF4-FFF2-40B4-BE49-F238E27FC236}">
                    <a16:creationId xmlns:a16="http://schemas.microsoft.com/office/drawing/2014/main" id="{45C6ABB9-CB59-444A-9A14-96A037BC42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88" name="Freeform 37">
                <a:extLst>
                  <a:ext uri="{FF2B5EF4-FFF2-40B4-BE49-F238E27FC236}">
                    <a16:creationId xmlns:a16="http://schemas.microsoft.com/office/drawing/2014/main" id="{C5F74DA3-506A-4911-BADD-B5DADFA9C5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89" name="Freeform 35">
                <a:extLst>
                  <a:ext uri="{FF2B5EF4-FFF2-40B4-BE49-F238E27FC236}">
                    <a16:creationId xmlns:a16="http://schemas.microsoft.com/office/drawing/2014/main" id="{364BA096-7428-4C20-ABC8-CEBBC3E678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0" name="Freeform 36">
                <a:extLst>
                  <a:ext uri="{FF2B5EF4-FFF2-40B4-BE49-F238E27FC236}">
                    <a16:creationId xmlns:a16="http://schemas.microsoft.com/office/drawing/2014/main" id="{25CA3B41-F8C1-48AF-B4B0-83A0E662A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1" name="Freeform 38">
                <a:extLst>
                  <a:ext uri="{FF2B5EF4-FFF2-40B4-BE49-F238E27FC236}">
                    <a16:creationId xmlns:a16="http://schemas.microsoft.com/office/drawing/2014/main" id="{A2E4BFFC-0D72-4691-AC6F-6D446092C8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2" name="Freeform 39">
                <a:extLst>
                  <a:ext uri="{FF2B5EF4-FFF2-40B4-BE49-F238E27FC236}">
                    <a16:creationId xmlns:a16="http://schemas.microsoft.com/office/drawing/2014/main" id="{7E81AA48-AA02-4008-9B21-B1BB050424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3" name="Freeform 40">
                <a:extLst>
                  <a:ext uri="{FF2B5EF4-FFF2-40B4-BE49-F238E27FC236}">
                    <a16:creationId xmlns:a16="http://schemas.microsoft.com/office/drawing/2014/main" id="{08B8F28E-CB03-4B11-8575-F1AB3A12A3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4" name="Rectangle 41">
                <a:extLst>
                  <a:ext uri="{FF2B5EF4-FFF2-40B4-BE49-F238E27FC236}">
                    <a16:creationId xmlns:a16="http://schemas.microsoft.com/office/drawing/2014/main" id="{6F2B917E-B873-4E35-8D18-F116784B5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5" name="Freeform 32">
                <a:extLst>
                  <a:ext uri="{FF2B5EF4-FFF2-40B4-BE49-F238E27FC236}">
                    <a16:creationId xmlns:a16="http://schemas.microsoft.com/office/drawing/2014/main" id="{DA0EBFF7-C330-4AEE-806E-6A2D745425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6" name="Freeform 33">
                <a:extLst>
                  <a:ext uri="{FF2B5EF4-FFF2-40B4-BE49-F238E27FC236}">
                    <a16:creationId xmlns:a16="http://schemas.microsoft.com/office/drawing/2014/main" id="{2A66CF61-D72F-4E03-B74E-4BDD67D1CA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7" name="Freeform 34">
                <a:extLst>
                  <a:ext uri="{FF2B5EF4-FFF2-40B4-BE49-F238E27FC236}">
                    <a16:creationId xmlns:a16="http://schemas.microsoft.com/office/drawing/2014/main" id="{04DE5338-105A-4EB0-8FE2-D41DC2F984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8" name="Freeform 37">
                <a:extLst>
                  <a:ext uri="{FF2B5EF4-FFF2-40B4-BE49-F238E27FC236}">
                    <a16:creationId xmlns:a16="http://schemas.microsoft.com/office/drawing/2014/main" id="{C9A1C85F-5B5B-47FA-8C0C-66F75C2741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199" name="Freeform 35">
                <a:extLst>
                  <a:ext uri="{FF2B5EF4-FFF2-40B4-BE49-F238E27FC236}">
                    <a16:creationId xmlns:a16="http://schemas.microsoft.com/office/drawing/2014/main" id="{75F79533-DD24-4E6A-83A1-9E21DF565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200" name="Freeform 36">
                <a:extLst>
                  <a:ext uri="{FF2B5EF4-FFF2-40B4-BE49-F238E27FC236}">
                    <a16:creationId xmlns:a16="http://schemas.microsoft.com/office/drawing/2014/main" id="{376D6142-024F-4BD4-95B7-A6D05EF59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201" name="Freeform 38">
                <a:extLst>
                  <a:ext uri="{FF2B5EF4-FFF2-40B4-BE49-F238E27FC236}">
                    <a16:creationId xmlns:a16="http://schemas.microsoft.com/office/drawing/2014/main" id="{CD28FD54-698D-4BAD-92FC-289706745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202" name="Freeform 39">
                <a:extLst>
                  <a:ext uri="{FF2B5EF4-FFF2-40B4-BE49-F238E27FC236}">
                    <a16:creationId xmlns:a16="http://schemas.microsoft.com/office/drawing/2014/main" id="{47EFA16F-61E8-404C-840D-A8AE44F51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203" name="Freeform 40">
                <a:extLst>
                  <a:ext uri="{FF2B5EF4-FFF2-40B4-BE49-F238E27FC236}">
                    <a16:creationId xmlns:a16="http://schemas.microsoft.com/office/drawing/2014/main" id="{09E4A29B-6AEB-4F87-9189-F506B278A7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  <p:sp>
            <p:nvSpPr>
              <p:cNvPr id="204" name="Rectangle 41">
                <a:extLst>
                  <a:ext uri="{FF2B5EF4-FFF2-40B4-BE49-F238E27FC236}">
                    <a16:creationId xmlns:a16="http://schemas.microsoft.com/office/drawing/2014/main" id="{338E5AEE-F711-46EB-9890-E720C8B852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AU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3374" y="2054489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3400" dirty="0"/>
              <a:t>Implement safeguard CIS 2.5 Allowlist Authorised Software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20434" y="3574785"/>
            <a:ext cx="6857999" cy="818089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dirty="0"/>
              <a:t>Krishan Himesh Abeyrathne – 12217274</a:t>
            </a:r>
          </a:p>
          <a:p>
            <a:pPr algn="ctr"/>
            <a:r>
              <a:rPr lang="sv-SE" dirty="0"/>
              <a:t>Carl Khyncer Bhryn Yurong - 12224629</a:t>
            </a:r>
          </a:p>
          <a:p>
            <a:pPr algn="ctr"/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A353013-F658-0263-98C4-2BC185C73D07}"/>
              </a:ext>
            </a:extLst>
          </p:cNvPr>
          <p:cNvSpPr txBox="1">
            <a:spLocks/>
          </p:cNvSpPr>
          <p:nvPr/>
        </p:nvSpPr>
        <p:spPr>
          <a:xfrm>
            <a:off x="2412999" y="4631268"/>
            <a:ext cx="7027333" cy="1344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rgbClr val="FFC000"/>
                </a:solidFill>
              </a:rPr>
              <a:t>GitHub repository </a:t>
            </a:r>
          </a:p>
          <a:p>
            <a:pPr algn="ctr"/>
            <a:r>
              <a:rPr lang="en-US" dirty="0">
                <a:solidFill>
                  <a:srgbClr val="FFC000"/>
                </a:solidFill>
                <a:hlinkClick r:id="rId5"/>
              </a:rPr>
              <a:t>https://github.com/KrishanHimesh/COIT11241-Asignment-2-ePortforlio-Krishan-and-Carl.git</a:t>
            </a:r>
            <a:r>
              <a:rPr lang="en-US" dirty="0">
                <a:solidFill>
                  <a:srgbClr val="FFC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8B631-041D-BDC5-0184-E9A05A582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We cleaned the code as follows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38F8F-ED87-C8F5-78D6-1F07424F9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Replace all ‘write-host ‘ with ‘Write-Output’</a:t>
            </a:r>
          </a:p>
          <a:p>
            <a:r>
              <a:rPr lang="en-AU" dirty="0"/>
              <a:t>Replace ‘where’ with ‘where-object’</a:t>
            </a:r>
          </a:p>
          <a:p>
            <a:r>
              <a:rPr lang="en-AU" dirty="0"/>
              <a:t>Delete white spaces</a:t>
            </a:r>
          </a:p>
        </p:txBody>
      </p:sp>
    </p:spTree>
    <p:extLst>
      <p:ext uri="{BB962C8B-B14F-4D97-AF65-F5344CB8AC3E}">
        <p14:creationId xmlns:p14="http://schemas.microsoft.com/office/powerpoint/2010/main" val="1923143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64709-AA3F-6981-A14A-C8E82B503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400" y="752381"/>
            <a:ext cx="9905999" cy="637148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After clean the code with Script analyser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B48784-52AA-96F6-57AB-91E74F5B6A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036"/>
          <a:stretch/>
        </p:blipFill>
        <p:spPr>
          <a:xfrm>
            <a:off x="1246173" y="1389529"/>
            <a:ext cx="9919296" cy="410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719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AU"/>
            </a:p>
          </p:txBody>
        </p: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53BD67-CF28-D545-33B9-5A6D4D7465F9}"/>
              </a:ext>
            </a:extLst>
          </p:cNvPr>
          <p:cNvSpPr txBox="1">
            <a:spLocks/>
          </p:cNvSpPr>
          <p:nvPr/>
        </p:nvSpPr>
        <p:spPr>
          <a:xfrm>
            <a:off x="1871662" y="540213"/>
            <a:ext cx="8715657" cy="522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We have written the code and run it on the PowerShell Ise</a:t>
            </a:r>
            <a:endParaRPr lang="en-AU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73959E7-332E-C9E1-EBA3-569F36750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562" y="1151732"/>
            <a:ext cx="10010775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6A0C3-25AF-195A-4EFB-105FD69B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157" y="537066"/>
            <a:ext cx="9905999" cy="9758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Run the pretest code </a:t>
            </a: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2C6547-651F-C65D-A6BD-9B8C293C0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157" y="1100539"/>
            <a:ext cx="9744075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506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6A0C3-25AF-195A-4EFB-105FD69B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157" y="537066"/>
            <a:ext cx="9905999" cy="97585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Checking the </a:t>
            </a:r>
            <a:r>
              <a:rPr lang="en-US" dirty="0"/>
              <a:t>Win Event</a:t>
            </a:r>
            <a:r>
              <a:rPr lang="en-US" sz="2400" dirty="0"/>
              <a:t> lost log for the keyfinder to check any logs entered 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4DE17D-8296-DEDE-EDCC-06F80325A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844" y="1024991"/>
            <a:ext cx="8804131" cy="546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113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6A0C3-25AF-195A-4EFB-105FD69B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157" y="537066"/>
            <a:ext cx="9905999" cy="9758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Then create the Windows Defender Application Control (WDAC) policy using DefaultWindows_Audit.xml and update the policy using citool.exe</a:t>
            </a:r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5BDF8A-80E9-784A-F473-292D0D08E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885" y="1512916"/>
            <a:ext cx="8972586" cy="47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379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6A0C3-25AF-195A-4EFB-105FD69B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157" y="537066"/>
            <a:ext cx="9905999" cy="97585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Then run the post-test to check the log list for the code integrity which is </a:t>
            </a:r>
            <a:r>
              <a:rPr lang="en-US" sz="2400" dirty="0" err="1"/>
              <a:t>unauthorised</a:t>
            </a:r>
            <a:r>
              <a:rPr lang="en-US" sz="2400" dirty="0"/>
              <a:t> application</a:t>
            </a:r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81C305-FCB9-E3AF-A63D-737C2D3E3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618" y="1512916"/>
            <a:ext cx="10125075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18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6A0C3-25AF-195A-4EFB-105FD69B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157" y="537066"/>
            <a:ext cx="9905999" cy="97585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Reset WDAC 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3FFC1C-FB05-CCC1-7550-041626C38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779" y="1032644"/>
            <a:ext cx="9351692" cy="528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764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6A0C3-25AF-195A-4EFB-105FD69B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157" y="537066"/>
            <a:ext cx="9905999" cy="97585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Use PS Script </a:t>
            </a:r>
            <a:r>
              <a:rPr lang="en-US" sz="2400" dirty="0" err="1"/>
              <a:t>Analy</a:t>
            </a:r>
            <a:r>
              <a:rPr lang="en-US" dirty="0" err="1"/>
              <a:t>s</a:t>
            </a:r>
            <a:r>
              <a:rPr lang="en-US" sz="2400" dirty="0" err="1"/>
              <a:t>er</a:t>
            </a:r>
            <a:r>
              <a:rPr lang="en-US" dirty="0"/>
              <a:t> to clean up the code using PS&gt; Invoke-</a:t>
            </a:r>
            <a:r>
              <a:rPr lang="en-US" dirty="0" err="1"/>
              <a:t>ScriptAnalyzer</a:t>
            </a: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0878E3-1AA9-49DA-7847-4110A8AF4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076" y="1031369"/>
            <a:ext cx="8252898" cy="550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40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6A0C3-25AF-195A-4EFB-105FD69B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5157" y="537066"/>
            <a:ext cx="9905999" cy="97585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Use PS Script Analyzer</a:t>
            </a:r>
            <a:r>
              <a:rPr lang="en-US" dirty="0"/>
              <a:t> to clean up the code using PS&gt; Invoke-</a:t>
            </a:r>
            <a:r>
              <a:rPr lang="en-US" dirty="0" err="1"/>
              <a:t>ScriptAnalyzer</a:t>
            </a: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3996A-32CD-F7BE-04E1-23B21A712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944" y="1173076"/>
            <a:ext cx="8536424" cy="514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73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113</TotalTime>
  <Words>164</Words>
  <Application>Microsoft Office PowerPoint</Application>
  <PresentationFormat>Widescreen</PresentationFormat>
  <Paragraphs>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Circuit</vt:lpstr>
      <vt:lpstr>Implement safeguard CIS 2.5 Allowlist Authorised Software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cleaned the code as follows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Krishan Himesh Abeyrathne Tennakoon Mudiyanselage</dc:creator>
  <cp:lastModifiedBy>Krishan Himesh Abeyrathne Tennakoon Mudiyanselage</cp:lastModifiedBy>
  <cp:revision>1</cp:revision>
  <dcterms:created xsi:type="dcterms:W3CDTF">2024-03-25T13:50:44Z</dcterms:created>
  <dcterms:modified xsi:type="dcterms:W3CDTF">2024-03-29T07:58:38Z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